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11"/>
  </p:notesMasterIdLst>
  <p:sldIdLst>
    <p:sldId id="365" r:id="rId2"/>
    <p:sldId id="366" r:id="rId3"/>
    <p:sldId id="367" r:id="rId4"/>
    <p:sldId id="362" r:id="rId5"/>
    <p:sldId id="361" r:id="rId6"/>
    <p:sldId id="363" r:id="rId7"/>
    <p:sldId id="371" r:id="rId8"/>
    <p:sldId id="372" r:id="rId9"/>
    <p:sldId id="373" r:id="rId10"/>
  </p:sldIdLst>
  <p:sldSz cx="12192000" cy="6858000"/>
  <p:notesSz cx="7053263" cy="93091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3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25A587-69F1-4B6A-8888-4A9932AE4B31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96849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3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9884AD87-0535-43AB-986A-87BE5B4333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3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37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8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74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1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2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4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53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5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0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7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24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0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494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130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71" y="608644"/>
            <a:ext cx="9601196" cy="1303867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cs typeface="B Mashhad" panose="00000400000000000000" pitchFamily="2" charset="-78"/>
              </a:rPr>
              <a:t>دانشگاه علوم  پزشکی وخدمات بهداشتی درمانی تبریز</a:t>
            </a:r>
            <a:br>
              <a:rPr lang="fa-IR" sz="2800" b="1" dirty="0" smtClean="0">
                <a:cs typeface="B Mashhad" panose="00000400000000000000" pitchFamily="2" charset="-78"/>
              </a:rPr>
            </a:br>
            <a:r>
              <a:rPr lang="fa-IR" sz="2800" b="1" dirty="0" smtClean="0">
                <a:cs typeface="B Mashhad" panose="00000400000000000000" pitchFamily="2" charset="-78"/>
              </a:rPr>
              <a:t>معاونت بهداشت دانشگاه</a:t>
            </a:r>
            <a:br>
              <a:rPr lang="fa-IR" sz="2800" b="1" dirty="0" smtClean="0">
                <a:cs typeface="B Mashhad" panose="00000400000000000000" pitchFamily="2" charset="-78"/>
              </a:rPr>
            </a:br>
            <a:r>
              <a:rPr lang="fa-IR" sz="2800" b="1" dirty="0" smtClean="0">
                <a:cs typeface="B Mashhad" panose="00000400000000000000" pitchFamily="2" charset="-78"/>
              </a:rPr>
              <a:t>گروه سلامت دهان ودندان  (نمودار تعداد مسواک انگشتی توزیع شده )</a:t>
            </a:r>
            <a:endParaRPr lang="fa-IR" sz="2800" b="1" dirty="0">
              <a:cs typeface="B Mashhad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1912510"/>
            <a:ext cx="10676585" cy="4282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0772" y="5563673"/>
            <a:ext cx="746974" cy="56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63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4" y="631064"/>
            <a:ext cx="10637254" cy="54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50886" cy="3318936"/>
          </a:xfrm>
        </p:spPr>
        <p:txBody>
          <a:bodyPr/>
          <a:lstStyle/>
          <a:p>
            <a:pPr marL="0" indent="0">
              <a:buNone/>
            </a:pPr>
            <a:r>
              <a:rPr lang="fa-IR" dirty="0" smtClean="0"/>
              <a:t>توریع مسواک انگشتی برای کودکان یک ماه تا 24 ماه می باشد.</a:t>
            </a:r>
          </a:p>
          <a:p>
            <a:pPr marL="0" indent="0">
              <a:buNone/>
            </a:pPr>
            <a:r>
              <a:rPr lang="fa-IR" dirty="0" smtClean="0"/>
              <a:t>نحوه توزیع مسواک انگشتی برای هر کودک در سه نوبت ( شش ، دوازده وهجده ماهگی ) می باشد.</a:t>
            </a:r>
          </a:p>
          <a:p>
            <a:pPr marL="0" indent="0">
              <a:buNone/>
            </a:pPr>
            <a:r>
              <a:rPr lang="fa-IR" smtClean="0"/>
              <a:t>منبع استخراج داده ها سامانه سیب می باشد.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8977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280142"/>
            <a:ext cx="118485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2" y="128788"/>
            <a:ext cx="11775583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3901"/>
            <a:ext cx="9601196" cy="3318936"/>
          </a:xfrm>
        </p:spPr>
        <p:txBody>
          <a:bodyPr/>
          <a:lstStyle/>
          <a:p>
            <a:r>
              <a:rPr lang="fa-IR" dirty="0" smtClean="0"/>
              <a:t>گروه هدف برنامه های سلامت دهان ودندان  تا سال 1398 </a:t>
            </a:r>
            <a:r>
              <a:rPr lang="fa-IR" dirty="0"/>
              <a:t>کودکان </a:t>
            </a:r>
            <a:r>
              <a:rPr lang="fa-IR" dirty="0" smtClean="0"/>
              <a:t>13-7سال می باشد.</a:t>
            </a:r>
          </a:p>
          <a:p>
            <a:r>
              <a:rPr lang="fa-IR" dirty="0" smtClean="0"/>
              <a:t>گروه هدف برنامه های سلامت دهان ودندان از سال 1399 کودکان 14-6 سال می باشد.</a:t>
            </a:r>
          </a:p>
          <a:p>
            <a:r>
              <a:rPr lang="fa-IR" dirty="0" smtClean="0"/>
              <a:t>محل استخراج داده ها تا سال 1397 سامانه ناماب ، از سال 1398 سامانه سیب می باشد.</a:t>
            </a:r>
          </a:p>
          <a:p>
            <a:r>
              <a:rPr lang="fa-IR"/>
              <a:t>در سال 1399 به علت شیوع کرونا ویروس فقط شش ماهه دوم (یکبار خدمت)درسال در نظر گرفته شده است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45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0" y="347731"/>
            <a:ext cx="11256135" cy="60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7" y="121863"/>
            <a:ext cx="11861800" cy="6536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414" y="1085445"/>
            <a:ext cx="454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دانشگاه علوم پزشکی </a:t>
            </a:r>
            <a:r>
              <a:rPr lang="fa-IR" dirty="0"/>
              <a:t>تبریز/ معاونت بهداشت </a:t>
            </a:r>
          </a:p>
        </p:txBody>
      </p:sp>
    </p:spTree>
    <p:extLst>
      <p:ext uri="{BB962C8B-B14F-4D97-AF65-F5344CB8AC3E}">
        <p14:creationId xmlns:p14="http://schemas.microsoft.com/office/powerpoint/2010/main" val="374850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1334038" y="2477870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گروه هدف برنامه های سلامت دهان ودندان  تا سال 1398 </a:t>
            </a:r>
            <a:r>
              <a:rPr lang="fa-IR" dirty="0"/>
              <a:t>کودکان </a:t>
            </a:r>
            <a:r>
              <a:rPr lang="fa-IR" dirty="0" smtClean="0"/>
              <a:t>13-7سال می باشد.</a:t>
            </a:r>
          </a:p>
          <a:p>
            <a:r>
              <a:rPr lang="fa-IR" dirty="0" smtClean="0"/>
              <a:t>گروه هدف برنامه های سلامت دهان ودندان از سال 1399 کودکان 14-6 سال می باشد.</a:t>
            </a:r>
          </a:p>
          <a:p>
            <a:r>
              <a:rPr lang="fa-IR" dirty="0" smtClean="0"/>
              <a:t>محل استخراج داده ها تا سال 1397 سامانه ناماب ، از سال 1398 سامانه سیب می باشد.</a:t>
            </a:r>
          </a:p>
          <a:p>
            <a:r>
              <a:rPr lang="fa-IR" dirty="0" smtClean="0"/>
              <a:t>مبنای مخاسبات شاخص ها تا سال 1398 دو بار در سال  می باشد</a:t>
            </a:r>
          </a:p>
          <a:p>
            <a:r>
              <a:rPr lang="fa-IR" dirty="0" smtClean="0"/>
              <a:t>در سال 1399 به علت شیوع کرونا ویروس فقط شش ماهه دوم (یکبار خدمت)درسال </a:t>
            </a:r>
            <a:r>
              <a:rPr lang="fa-IR" dirty="0"/>
              <a:t>در نظر گرفته شده است </a:t>
            </a:r>
          </a:p>
        </p:txBody>
      </p:sp>
    </p:spTree>
    <p:extLst>
      <p:ext uri="{BB962C8B-B14F-4D97-AF65-F5344CB8AC3E}">
        <p14:creationId xmlns:p14="http://schemas.microsoft.com/office/powerpoint/2010/main" val="3982416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1984</TotalTime>
  <Words>207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 Mashhad</vt:lpstr>
      <vt:lpstr>Calibri</vt:lpstr>
      <vt:lpstr>Garamond</vt:lpstr>
      <vt:lpstr>Times New Roman</vt:lpstr>
      <vt:lpstr>Organic</vt:lpstr>
      <vt:lpstr>دانشگاه علوم  پزشکی وخدمات بهداشتی درمانی تبریز معاونت بهداشت دانشگاه گروه سلامت دهان ودندان  (نمودار تعداد مسواک انگشتی توزیع شده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Parvin Sayyari</dc:creator>
  <cp:lastModifiedBy>Mikaeil Alipour</cp:lastModifiedBy>
  <cp:revision>319</cp:revision>
  <cp:lastPrinted>2021-04-28T08:48:24Z</cp:lastPrinted>
  <dcterms:created xsi:type="dcterms:W3CDTF">2020-07-08T09:10:55Z</dcterms:created>
  <dcterms:modified xsi:type="dcterms:W3CDTF">2021-06-22T06:06:27Z</dcterms:modified>
</cp:coreProperties>
</file>